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Development: </a:t>
            </a:r>
            <a:r>
              <a:rPr lang="en-US" dirty="0" smtClean="0">
                <a:latin typeface="Agency FB" pitchFamily="34" charset="0"/>
              </a:rPr>
              <a:t>Introduction/</a:t>
            </a:r>
            <a:r>
              <a:rPr lang="en-US" dirty="0" err="1" smtClean="0">
                <a:latin typeface="Agency FB" pitchFamily="34" charset="0"/>
              </a:rPr>
              <a:t>DEFination</a:t>
            </a:r>
            <a:r>
              <a:rPr lang="en-US" dirty="0" smtClean="0">
                <a:latin typeface="Agency FB" pitchFamily="34" charset="0"/>
              </a:rPr>
              <a:t> </a:t>
            </a:r>
            <a:endParaRPr lang="en-IN" dirty="0">
              <a:latin typeface="Agency FB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BJMC, Second Semester, DSPMU</a:t>
            </a:r>
            <a:br>
              <a:rPr lang="en-US" b="1" dirty="0" smtClean="0"/>
            </a:br>
            <a:r>
              <a:rPr lang="en-US" b="1" dirty="0" smtClean="0"/>
              <a:t>(Date: 16/04/2020) </a:t>
            </a:r>
            <a:endParaRPr lang="en-IN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Introduction</a:t>
            </a:r>
            <a:endParaRPr lang="en-IN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All human beings irrespective of nation, race or religion, crave for development. We all like to live in a developed nation. But, development is not merely the economic advancements a nation attained. But the mental advancements of the inhabitants are also equally important.</a:t>
            </a:r>
          </a:p>
          <a:p>
            <a:pPr algn="just"/>
            <a:r>
              <a:rPr lang="en-US" dirty="0" smtClean="0"/>
              <a:t>Development is seen as absolute, inevitable and universal. It is promoted as a laudable goal no matter what the society, culture, people and their resources and traditions. </a:t>
            </a:r>
          </a:p>
          <a:p>
            <a:pPr algn="just"/>
            <a:r>
              <a:rPr lang="en-US" dirty="0" smtClean="0"/>
              <a:t>Development has been one of the ideals and aspirations of all human societies.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Defining Development: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simply means the ability of a nation to create a viable political and economic system capable of bringing growth and advancement to a nation. This means sustainable democracy, effective bureaucracy, accountability in public service, social justice and human rights as well as a sound economy capable of providing better life for the great majority of the masses.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Development does not only mean the economic welfare of individuals or nation. The political, social, economic, spiritual, emotional, physical and intellectual wellbeing is also equally important. </a:t>
            </a:r>
          </a:p>
          <a:p>
            <a:pPr algn="just"/>
            <a:r>
              <a:rPr lang="en-US" dirty="0" smtClean="0"/>
              <a:t>Development is a passage from a lower to a higher state. It is essentially maximizing the goods and services available in a country. Its scarcity denotes underdevelopment. 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Communication plays a central role in development. The notion of development is basic to development communication</a:t>
            </a:r>
          </a:p>
          <a:p>
            <a:pPr algn="just"/>
            <a:r>
              <a:rPr lang="en-US" dirty="0" smtClean="0"/>
              <a:t>Development is the qualitative and structural changes of nation and its people. But, growth connotes only an increment to the gross national product. On the other hand, development signify a qualitative and structural change. </a:t>
            </a:r>
          </a:p>
          <a:p>
            <a:pPr algn="just"/>
            <a:r>
              <a:rPr lang="en-US" dirty="0" smtClean="0"/>
              <a:t>The structure of an underdeveloped country is characterized by a ‘dual economy’ and a ‘dual society’.  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</TotalTime>
  <Words>311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Development: Introduction/DEFination </vt:lpstr>
      <vt:lpstr>Introduction</vt:lpstr>
      <vt:lpstr>Defining Development: 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Development/ CONCEPT</dc:title>
  <dc:creator>Admin</dc:creator>
  <cp:lastModifiedBy>Admin</cp:lastModifiedBy>
  <cp:revision>27</cp:revision>
  <dcterms:created xsi:type="dcterms:W3CDTF">2006-08-16T00:00:00Z</dcterms:created>
  <dcterms:modified xsi:type="dcterms:W3CDTF">2020-04-16T12:40:56Z</dcterms:modified>
</cp:coreProperties>
</file>